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6" r:id="rId2"/>
    <p:sldId id="287" r:id="rId3"/>
    <p:sldId id="262" r:id="rId4"/>
    <p:sldId id="285" r:id="rId5"/>
    <p:sldId id="288" r:id="rId6"/>
    <p:sldId id="28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533" autoAdjust="0"/>
  </p:normalViewPr>
  <p:slideViewPr>
    <p:cSldViewPr snapToGrid="0" snapToObjects="1" showGuides="1">
      <p:cViewPr varScale="1">
        <p:scale>
          <a:sx n="98" d="100"/>
          <a:sy n="98" d="100"/>
        </p:scale>
        <p:origin x="-139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F4325-2BC2-644F-B636-29D99C5EF3B5}" type="datetimeFigureOut">
              <a:rPr lang="en-US" smtClean="0"/>
              <a:pPr/>
              <a:t>8/11/20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9B5F8-BC66-9245-8474-0972CB40693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0" y="6519446"/>
            <a:ext cx="2038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AME20216 - Rumbach</a:t>
            </a:r>
            <a:endParaRPr lang="en-US" sz="1600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8690839" y="6488668"/>
            <a:ext cx="456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B9FD30A-897A-DE48-8A66-351A36209B5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Eratosthene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70049"/>
            <a:ext cx="7772400" cy="1470025"/>
          </a:xfrm>
        </p:spPr>
        <p:txBody>
          <a:bodyPr>
            <a:noAutofit/>
          </a:bodyPr>
          <a:lstStyle/>
          <a:p>
            <a:r>
              <a:rPr lang="en-US" sz="6400" b="1" dirty="0" smtClean="0">
                <a:latin typeface="Avenir Medium"/>
                <a:cs typeface="Avenir Medium"/>
              </a:rPr>
              <a:t>AME20216 </a:t>
            </a:r>
            <a:r>
              <a:rPr lang="en-US" sz="6400" b="1" dirty="0" smtClean="0">
                <a:latin typeface="Avenir Medium"/>
                <a:cs typeface="Avenir Medium"/>
              </a:rPr>
              <a:t>- Lab I</a:t>
            </a:r>
            <a:br>
              <a:rPr lang="en-US" sz="6400" b="1" dirty="0" smtClean="0">
                <a:latin typeface="Avenir Medium"/>
                <a:cs typeface="Avenir Medium"/>
              </a:rPr>
            </a:br>
            <a:r>
              <a:rPr lang="en-US" sz="6400" b="1" dirty="0" smtClean="0">
                <a:latin typeface="Avenir Medium"/>
                <a:cs typeface="Avenir Medium"/>
              </a:rPr>
              <a:t>A1 - </a:t>
            </a:r>
            <a:r>
              <a:rPr lang="en-US" sz="6400" b="1" dirty="0" err="1" smtClean="0">
                <a:latin typeface="Avenir Medium"/>
                <a:cs typeface="Avenir Medium"/>
              </a:rPr>
              <a:t>Metersticks</a:t>
            </a:r>
            <a:endParaRPr lang="en-US" sz="6400" b="1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973781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8552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sz="5200" b="1" dirty="0" smtClean="0"/>
              <a:t>Stay engaged. Take </a:t>
            </a:r>
            <a:r>
              <a:rPr lang="en-US" sz="5200" b="1" dirty="0"/>
              <a:t>n</a:t>
            </a:r>
            <a:r>
              <a:rPr lang="en-US" sz="5200" b="1" dirty="0" smtClean="0"/>
              <a:t>otes in lecture.</a:t>
            </a:r>
            <a:endParaRPr lang="en-US" sz="5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800" b="7562"/>
          <a:stretch/>
        </p:blipFill>
        <p:spPr>
          <a:xfrm>
            <a:off x="1" y="1502730"/>
            <a:ext cx="5032002" cy="44099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335" y="1246342"/>
            <a:ext cx="3075918" cy="14997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t="31625" b="34751"/>
          <a:stretch/>
        </p:blipFill>
        <p:spPr>
          <a:xfrm rot="5400000">
            <a:off x="2699745" y="3471251"/>
            <a:ext cx="5655510" cy="78610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3110" y="2861454"/>
            <a:ext cx="3170890" cy="15854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6531" y="4446899"/>
            <a:ext cx="2866128" cy="191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472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033" y="40529"/>
            <a:ext cx="731886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 smtClean="0"/>
              <a:t>A1 – Meter Stick Measurements</a:t>
            </a:r>
            <a:endParaRPr lang="en-US" sz="4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 t="31389" b="30778"/>
          <a:stretch>
            <a:fillRect/>
          </a:stretch>
        </p:blipFill>
        <p:spPr>
          <a:xfrm>
            <a:off x="131530" y="2512547"/>
            <a:ext cx="7708900" cy="11483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3144" y="2780419"/>
            <a:ext cx="466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cm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18017" y="3507423"/>
            <a:ext cx="9085677" cy="2165855"/>
            <a:chOff x="118017" y="2969659"/>
            <a:chExt cx="9085677" cy="2165855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017" y="2969659"/>
              <a:ext cx="6016265" cy="2165855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539629" y="3701733"/>
              <a:ext cx="2664065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600" i="1" dirty="0" smtClean="0">
                  <a:latin typeface="Calibri (Body)"/>
                  <a:cs typeface="Calibri (Body)"/>
                </a:rPr>
                <a:t>L</a:t>
              </a:r>
              <a:r>
                <a:rPr lang="en-US" sz="2600" dirty="0" smtClean="0">
                  <a:latin typeface="Calibri (Body)"/>
                  <a:cs typeface="Calibri (Body)"/>
                </a:rPr>
                <a:t> = 9.4 ± 0.5 cm</a:t>
              </a:r>
              <a:endParaRPr lang="en-US" sz="2600" i="1" dirty="0">
                <a:latin typeface="Calibri (Body)"/>
                <a:cs typeface="Calibri (Body)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72166" y="1579302"/>
            <a:ext cx="860917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/>
              <a:t>The meter stick is one of the most basic scientific instruments.</a:t>
            </a:r>
            <a:endParaRPr lang="en-US" sz="26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73" y="10293"/>
            <a:ext cx="719710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 smtClean="0"/>
              <a:t>A1 – </a:t>
            </a:r>
            <a:r>
              <a:rPr lang="en-US" sz="4200" b="1" dirty="0" err="1" smtClean="0"/>
              <a:t>Meterstick</a:t>
            </a:r>
            <a:r>
              <a:rPr lang="en-US" sz="4200" b="1" dirty="0" smtClean="0"/>
              <a:t> Measurements</a:t>
            </a:r>
            <a:endParaRPr lang="en-US" sz="4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9654" y="830687"/>
            <a:ext cx="625039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/>
              <a:t>Using </a:t>
            </a:r>
            <a:r>
              <a:rPr lang="en-US" sz="2600" dirty="0" smtClean="0"/>
              <a:t>simple geometry, </a:t>
            </a:r>
            <a:r>
              <a:rPr lang="en-US" sz="2600" b="1" dirty="0" smtClean="0"/>
              <a:t>Eratosthenes </a:t>
            </a:r>
            <a:r>
              <a:rPr lang="en-US" sz="2600" dirty="0" smtClean="0"/>
              <a:t>measured the radius of the earth (c. 250 BC).</a:t>
            </a:r>
            <a:endParaRPr lang="en-US" sz="2600" dirty="0"/>
          </a:p>
        </p:txBody>
      </p:sp>
      <p:sp>
        <p:nvSpPr>
          <p:cNvPr id="8" name="TextBox 7"/>
          <p:cNvSpPr txBox="1"/>
          <p:nvPr/>
        </p:nvSpPr>
        <p:spPr>
          <a:xfrm>
            <a:off x="453610" y="6062407"/>
            <a:ext cx="39228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https://en.wikipedia.org/wiki/</a:t>
            </a:r>
            <a:r>
              <a:rPr lang="en-US" sz="1400" dirty="0" smtClean="0">
                <a:hlinkClick r:id="rId2"/>
              </a:rPr>
              <a:t>Eratosthenes</a:t>
            </a:r>
            <a:endParaRPr lang="en-US" sz="1400" dirty="0" smtClean="0"/>
          </a:p>
          <a:p>
            <a:r>
              <a:rPr lang="en-US" sz="1400" dirty="0"/>
              <a:t>https://</a:t>
            </a:r>
            <a:r>
              <a:rPr lang="en-US" sz="1400" dirty="0" err="1"/>
              <a:t>www.youtube.com</a:t>
            </a:r>
            <a:r>
              <a:rPr lang="en-US" sz="1400" dirty="0"/>
              <a:t>/</a:t>
            </a:r>
            <a:r>
              <a:rPr lang="en-US" sz="1400" dirty="0" err="1"/>
              <a:t>watch?v</a:t>
            </a:r>
            <a:r>
              <a:rPr lang="en-US" sz="1400" dirty="0"/>
              <a:t>=</a:t>
            </a:r>
            <a:r>
              <a:rPr lang="en-US" sz="1400" dirty="0" smtClean="0"/>
              <a:t>G8cbIWMv0rI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16109" r="13528"/>
          <a:stretch/>
        </p:blipFill>
        <p:spPr>
          <a:xfrm>
            <a:off x="6290044" y="2046692"/>
            <a:ext cx="2754024" cy="3261680"/>
          </a:xfrm>
          <a:prstGeom prst="rect">
            <a:avLst/>
          </a:prstGeom>
        </p:spPr>
      </p:pic>
      <p:pic>
        <p:nvPicPr>
          <p:cNvPr id="2" name="Picture 1" descr="Screen Shot 2020-08-11 at 4.04.04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22" y="1900974"/>
            <a:ext cx="5520417" cy="421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242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73" y="10293"/>
            <a:ext cx="311256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 err="1" smtClean="0"/>
              <a:t>Eratosthanes</a:t>
            </a:r>
            <a:endParaRPr lang="en-US" sz="4200" b="1" dirty="0"/>
          </a:p>
        </p:txBody>
      </p:sp>
      <p:pic>
        <p:nvPicPr>
          <p:cNvPr id="3" name="Picture 2" descr="1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02" y="1039714"/>
            <a:ext cx="7186113" cy="507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03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73" y="10293"/>
            <a:ext cx="719710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b="1" dirty="0" smtClean="0"/>
              <a:t>A1 – </a:t>
            </a:r>
            <a:r>
              <a:rPr lang="en-US" sz="4200" b="1" dirty="0" err="1" smtClean="0"/>
              <a:t>Meterstick</a:t>
            </a:r>
            <a:r>
              <a:rPr lang="en-US" sz="4200" b="1" dirty="0" smtClean="0"/>
              <a:t> Measurements</a:t>
            </a:r>
            <a:endParaRPr lang="en-US" sz="42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3992911" y="699953"/>
            <a:ext cx="49802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Meter sticks can be used in unexpected </a:t>
            </a:r>
            <a:r>
              <a:rPr lang="en-US" sz="3200" dirty="0" smtClean="0"/>
              <a:t>ways</a:t>
            </a:r>
            <a:r>
              <a:rPr lang="is-IS" sz="3200" dirty="0" smtClean="0"/>
              <a:t>…</a:t>
            </a:r>
            <a:endParaRPr lang="en-US" sz="3200" dirty="0" smtClean="0"/>
          </a:p>
        </p:txBody>
      </p:sp>
      <p:pic>
        <p:nvPicPr>
          <p:cNvPr id="2" name="Picture 1" descr="20170701_20343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8"/>
          <a:stretch/>
        </p:blipFill>
        <p:spPr>
          <a:xfrm rot="5400000">
            <a:off x="-1071838" y="1843300"/>
            <a:ext cx="5853462" cy="35502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827" y="2706160"/>
            <a:ext cx="5116344" cy="3839003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4248804" y="1701581"/>
            <a:ext cx="4618527" cy="954107"/>
            <a:chOff x="4248804" y="1701581"/>
            <a:chExt cx="4618527" cy="954107"/>
          </a:xfrm>
        </p:grpSpPr>
        <p:sp>
          <p:nvSpPr>
            <p:cNvPr id="6" name="TextBox 5"/>
            <p:cNvSpPr txBox="1"/>
            <p:nvPr/>
          </p:nvSpPr>
          <p:spPr>
            <a:xfrm>
              <a:off x="6077309" y="1701581"/>
              <a:ext cx="279002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/>
                <a:t>f</a:t>
              </a:r>
              <a:r>
                <a:rPr lang="en-US" sz="2800" b="1" dirty="0" smtClean="0"/>
                <a:t>luid velocity </a:t>
              </a:r>
              <a:r>
                <a:rPr lang="en-US" sz="2800" dirty="0" smtClean="0"/>
                <a:t>and </a:t>
              </a:r>
              <a:r>
                <a:rPr lang="en-US" sz="2800" b="1" dirty="0" smtClean="0"/>
                <a:t>pressure</a:t>
              </a:r>
              <a:endParaRPr lang="en-US" sz="2800" b="1" dirty="0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4248804" y="2010723"/>
              <a:ext cx="1723714" cy="377955"/>
            </a:xfrm>
            <a:prstGeom prst="rightArrow">
              <a:avLst/>
            </a:prstGeom>
            <a:solidFill>
              <a:srgbClr val="FF66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1439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2593</TotalTime>
  <Words>96</Words>
  <Application>Microsoft Macintosh PowerPoint</Application>
  <PresentationFormat>On-screen Show (4:3)</PresentationFormat>
  <Paragraphs>14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AME20216 - Lab I A1 - Metersticks</vt:lpstr>
      <vt:lpstr>Stay engaged. Take notes in lecture.</vt:lpstr>
      <vt:lpstr>PowerPoint Presentation</vt:lpstr>
      <vt:lpstr>PowerPoint Presentation</vt:lpstr>
      <vt:lpstr>PowerPoint Presentation</vt:lpstr>
      <vt:lpstr>PowerPoint Presentation</vt:lpstr>
    </vt:vector>
  </TitlesOfParts>
  <Company>Notre Dame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AME 20213 Measurments and Data Analysis</dc:title>
  <dc:creator>Paul Rumbach</dc:creator>
  <cp:lastModifiedBy>Paul Rumbach</cp:lastModifiedBy>
  <cp:revision>171</cp:revision>
  <dcterms:created xsi:type="dcterms:W3CDTF">2015-01-13T15:45:12Z</dcterms:created>
  <dcterms:modified xsi:type="dcterms:W3CDTF">2020-08-11T21:22:18Z</dcterms:modified>
</cp:coreProperties>
</file>

<file path=docProps/thumbnail.jpeg>
</file>